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embeddedFontLst>
    <p:embeddedFont>
      <p:font typeface="Oswald" panose="020B0604020202020204" charset="0"/>
      <p:regular r:id="rId7"/>
      <p:bold r:id="rId8"/>
    </p:embeddedFont>
    <p:embeddedFont>
      <p:font typeface="Source Code Pro" panose="020B0509030403020204" pitchFamily="49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5afa39d6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5afa39d6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afa39d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5afa39d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5afa39d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5afa39d6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5afa39d69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5afa39d69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207550" y="46550"/>
            <a:ext cx="8398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2900" b="1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Teacher Appreciation Week</a:t>
            </a:r>
            <a:endParaRPr sz="2900" b="1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447" y="-233700"/>
            <a:ext cx="727510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2850" y="3317750"/>
            <a:ext cx="866775" cy="10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522" y="0"/>
            <a:ext cx="727510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475" y="3553000"/>
            <a:ext cx="867025" cy="10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447" y="-86225"/>
            <a:ext cx="727510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500" y="3383925"/>
            <a:ext cx="866775" cy="10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647" y="-57475"/>
            <a:ext cx="727510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500" y="3383925"/>
            <a:ext cx="866775" cy="10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(16:9)</PresentationFormat>
  <Paragraphs>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Source Code Pro</vt:lpstr>
      <vt:lpstr>Oswald</vt:lpstr>
      <vt:lpstr>Modern Writer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</cp:lastModifiedBy>
  <cp:revision>1</cp:revision>
  <dcterms:modified xsi:type="dcterms:W3CDTF">2021-05-02T16:43:24Z</dcterms:modified>
</cp:coreProperties>
</file>