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64" r:id="rId2"/>
    <p:sldId id="265" r:id="rId3"/>
    <p:sldId id="266" r:id="rId4"/>
    <p:sldId id="267" r:id="rId5"/>
    <p:sldId id="268" r:id="rId6"/>
  </p:sldIdLst>
  <p:sldSz cx="9144000" cy="5143500" type="screen16x9"/>
  <p:notesSz cx="6858000" cy="9144000"/>
  <p:embeddedFontLst>
    <p:embeddedFont>
      <p:font typeface="Oswald" panose="020B0604020202020204" charset="0"/>
      <p:regular r:id="rId8"/>
      <p:bold r:id="rId9"/>
    </p:embeddedFont>
    <p:embeddedFont>
      <p:font typeface="Source Code Pro" panose="020B0509030403020204" pitchFamily="49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2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bcfa82b5e4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bcfa82b5e4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bcfa82b5e4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bcfa82b5e4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bcfa82b5e4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bcfa82b5e4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bcfa82b5e4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bcfa82b5e4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bcfa82b5e4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bcfa82b5e4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11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dern-writer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png"/><Relationship Id="rId5" Type="http://schemas.openxmlformats.org/officeDocument/2006/relationships/slide" Target="slide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png"/><Relationship Id="rId5" Type="http://schemas.openxmlformats.org/officeDocument/2006/relationships/slide" Target="slide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png"/><Relationship Id="rId5" Type="http://schemas.openxmlformats.org/officeDocument/2006/relationships/slide" Target="slide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png"/><Relationship Id="rId5" Type="http://schemas.openxmlformats.org/officeDocument/2006/relationships/slide" Target="slide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png"/><Relationship Id="rId5" Type="http://schemas.openxmlformats.org/officeDocument/2006/relationships/slide" Target="slide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1825" y="-538500"/>
            <a:ext cx="9464047" cy="5782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0300" y="-353222"/>
            <a:ext cx="7843200" cy="5545146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1"/>
          <p:cNvSpPr txBox="1"/>
          <p:nvPr/>
        </p:nvSpPr>
        <p:spPr>
          <a:xfrm>
            <a:off x="1377475" y="1230925"/>
            <a:ext cx="2095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Source Code Pro"/>
                <a:ea typeface="Source Code Pro"/>
                <a:cs typeface="Source Code Pro"/>
                <a:sym typeface="Source Code Pro"/>
              </a:rPr>
              <a:t>Challenge #1</a:t>
            </a:r>
            <a:endParaRPr sz="2000" b="1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46" name="Google Shape;146;p21"/>
          <p:cNvSpPr txBox="1"/>
          <p:nvPr/>
        </p:nvSpPr>
        <p:spPr>
          <a:xfrm>
            <a:off x="1143000" y="1676850"/>
            <a:ext cx="67848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latin typeface="Source Code Pro"/>
                <a:ea typeface="Source Code Pro"/>
                <a:cs typeface="Source Code Pro"/>
                <a:sym typeface="Source Code Pro"/>
              </a:rPr>
              <a:t>In</a:t>
            </a:r>
            <a:r>
              <a:rPr lang="en" sz="2800" b="1">
                <a:latin typeface="Source Code Pro"/>
                <a:ea typeface="Source Code Pro"/>
                <a:cs typeface="Source Code Pro"/>
                <a:sym typeface="Source Code Pro"/>
              </a:rPr>
              <a:t>spiration - Which one of your Teachers helped inspire you to become a  teacher? Why?</a:t>
            </a:r>
            <a:endParaRPr sz="3500" b="1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47" name="Google Shape;147;p21"/>
          <p:cNvSpPr txBox="1"/>
          <p:nvPr/>
        </p:nvSpPr>
        <p:spPr>
          <a:xfrm>
            <a:off x="5259950" y="3322675"/>
            <a:ext cx="27675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Source Code Pro"/>
                <a:ea typeface="Source Code Pro"/>
                <a:cs typeface="Source Code Pro"/>
                <a:sym typeface="Source Code Pro"/>
              </a:rPr>
              <a:t>Be sure to include</a:t>
            </a:r>
            <a:endParaRPr sz="1800" b="1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Source Code Pro"/>
              <a:buChar char="●"/>
            </a:pPr>
            <a:r>
              <a:rPr lang="en" sz="1800" b="1">
                <a:latin typeface="Source Code Pro"/>
                <a:ea typeface="Source Code Pro"/>
                <a:cs typeface="Source Code Pro"/>
                <a:sym typeface="Source Code Pro"/>
              </a:rPr>
              <a:t>#PhysEdShoutOut</a:t>
            </a:r>
            <a:endParaRPr sz="1800" b="1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Source Code Pro"/>
              <a:buChar char="●"/>
            </a:pPr>
            <a:r>
              <a:rPr lang="en" sz="1800" b="1">
                <a:latin typeface="Source Code Pro"/>
                <a:ea typeface="Source Code Pro"/>
                <a:cs typeface="Source Code Pro"/>
                <a:sym typeface="Source Code Pro"/>
              </a:rPr>
              <a:t>#SHAPETeachOn</a:t>
            </a:r>
            <a:endParaRPr sz="1800" b="1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48" name="Google Shape;148;p21">
            <a:hlinkClick r:id="rId5" action="ppaction://hlinksldjump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5900" y="-91951"/>
            <a:ext cx="752025" cy="62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382000" y="4129725"/>
            <a:ext cx="866775" cy="101377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1"/>
          <p:cNvSpPr txBox="1"/>
          <p:nvPr/>
        </p:nvSpPr>
        <p:spPr>
          <a:xfrm rot="-5400000">
            <a:off x="-1122875" y="1945538"/>
            <a:ext cx="34827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#SHAPETeachOn</a:t>
            </a:r>
            <a:endParaRPr sz="33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300" b="1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51" name="Google Shape;151;p21"/>
          <p:cNvSpPr txBox="1"/>
          <p:nvPr/>
        </p:nvSpPr>
        <p:spPr>
          <a:xfrm rot="-5400000">
            <a:off x="7107850" y="1415025"/>
            <a:ext cx="41070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#PhysEdShoutOut</a:t>
            </a:r>
            <a:endParaRPr sz="33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300" b="1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1825" y="-538500"/>
            <a:ext cx="9464047" cy="5782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0300" y="-353222"/>
            <a:ext cx="7843200" cy="5545146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2"/>
          <p:cNvSpPr txBox="1"/>
          <p:nvPr/>
        </p:nvSpPr>
        <p:spPr>
          <a:xfrm>
            <a:off x="1377475" y="1230925"/>
            <a:ext cx="2124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Source Code Pro"/>
                <a:ea typeface="Source Code Pro"/>
                <a:cs typeface="Source Code Pro"/>
                <a:sym typeface="Source Code Pro"/>
              </a:rPr>
              <a:t>Challenge #2</a:t>
            </a:r>
            <a:endParaRPr sz="2000" b="1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59" name="Google Shape;159;p22"/>
          <p:cNvSpPr txBox="1"/>
          <p:nvPr/>
        </p:nvSpPr>
        <p:spPr>
          <a:xfrm>
            <a:off x="1209150" y="1891088"/>
            <a:ext cx="69021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latin typeface="Source Code Pro"/>
                <a:ea typeface="Source Code Pro"/>
                <a:cs typeface="Source Code Pro"/>
                <a:sym typeface="Source Code Pro"/>
              </a:rPr>
              <a:t>Professors are teachers too - Give your professors a call and a shout out on social media</a:t>
            </a:r>
            <a:endParaRPr sz="3500" b="1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60" name="Google Shape;160;p22">
            <a:hlinkClick r:id="rId5" action="ppaction://hlinksldjump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5900" y="-91951"/>
            <a:ext cx="752025" cy="62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382000" y="4129725"/>
            <a:ext cx="866775" cy="1013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2"/>
          <p:cNvSpPr txBox="1"/>
          <p:nvPr/>
        </p:nvSpPr>
        <p:spPr>
          <a:xfrm rot="-5400000">
            <a:off x="-1122875" y="1945538"/>
            <a:ext cx="34827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#SHAPETeachOn</a:t>
            </a:r>
            <a:endParaRPr sz="33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300" b="1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63" name="Google Shape;163;p22"/>
          <p:cNvSpPr txBox="1"/>
          <p:nvPr/>
        </p:nvSpPr>
        <p:spPr>
          <a:xfrm>
            <a:off x="5259950" y="3322675"/>
            <a:ext cx="27675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Source Code Pro"/>
                <a:ea typeface="Source Code Pro"/>
                <a:cs typeface="Source Code Pro"/>
                <a:sym typeface="Source Code Pro"/>
              </a:rPr>
              <a:t>Be sure to include</a:t>
            </a:r>
            <a:endParaRPr sz="1800" b="1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Source Code Pro"/>
              <a:buChar char="●"/>
            </a:pPr>
            <a:r>
              <a:rPr lang="en" sz="1800" b="1">
                <a:latin typeface="Source Code Pro"/>
                <a:ea typeface="Source Code Pro"/>
                <a:cs typeface="Source Code Pro"/>
                <a:sym typeface="Source Code Pro"/>
              </a:rPr>
              <a:t>#PhysEdShoutOut</a:t>
            </a:r>
            <a:endParaRPr sz="1800" b="1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Source Code Pro"/>
              <a:buChar char="●"/>
            </a:pPr>
            <a:r>
              <a:rPr lang="en" sz="1800" b="1">
                <a:latin typeface="Source Code Pro"/>
                <a:ea typeface="Source Code Pro"/>
                <a:cs typeface="Source Code Pro"/>
                <a:sym typeface="Source Code Pro"/>
              </a:rPr>
              <a:t>#SHAPETeachOn</a:t>
            </a:r>
            <a:endParaRPr sz="1800" b="1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64" name="Google Shape;164;p22"/>
          <p:cNvSpPr txBox="1"/>
          <p:nvPr/>
        </p:nvSpPr>
        <p:spPr>
          <a:xfrm rot="-5400000">
            <a:off x="7107850" y="1415025"/>
            <a:ext cx="41070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#PhysEdShoutOut</a:t>
            </a:r>
            <a:endParaRPr sz="33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300" b="1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91950"/>
            <a:ext cx="9464047" cy="5782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0300" y="-48422"/>
            <a:ext cx="7843200" cy="5545146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3"/>
          <p:cNvSpPr txBox="1"/>
          <p:nvPr/>
        </p:nvSpPr>
        <p:spPr>
          <a:xfrm>
            <a:off x="1377475" y="1544300"/>
            <a:ext cx="2168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Source Code Pro"/>
                <a:ea typeface="Source Code Pro"/>
                <a:cs typeface="Source Code Pro"/>
                <a:sym typeface="Source Code Pro"/>
              </a:rPr>
              <a:t>Challenge #3</a:t>
            </a:r>
            <a:endParaRPr sz="2000" b="1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72" name="Google Shape;172;p23"/>
          <p:cNvSpPr txBox="1"/>
          <p:nvPr/>
        </p:nvSpPr>
        <p:spPr>
          <a:xfrm>
            <a:off x="1157650" y="2036900"/>
            <a:ext cx="6902100" cy="21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latin typeface="Source Code Pro"/>
                <a:ea typeface="Source Code Pro"/>
                <a:cs typeface="Source Code Pro"/>
                <a:sym typeface="Source Code Pro"/>
              </a:rPr>
              <a:t>Which teacher or teacher are currently stoking your #PhysEd Passion? Tell me and share with us.</a:t>
            </a:r>
            <a:endParaRPr sz="2700" b="1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73" name="Google Shape;173;p23">
            <a:hlinkClick r:id="rId5" action="ppaction://hlinksldjump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5900" y="-91951"/>
            <a:ext cx="752025" cy="62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382000" y="4129725"/>
            <a:ext cx="866775" cy="101377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3"/>
          <p:cNvSpPr txBox="1"/>
          <p:nvPr/>
        </p:nvSpPr>
        <p:spPr>
          <a:xfrm rot="-5400000">
            <a:off x="-1122875" y="1945538"/>
            <a:ext cx="34827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#SHAPETeachOn</a:t>
            </a:r>
            <a:endParaRPr sz="33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300" b="1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76" name="Google Shape;176;p23"/>
          <p:cNvSpPr txBox="1"/>
          <p:nvPr/>
        </p:nvSpPr>
        <p:spPr>
          <a:xfrm>
            <a:off x="5259950" y="3322675"/>
            <a:ext cx="27675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Source Code Pro"/>
                <a:ea typeface="Source Code Pro"/>
                <a:cs typeface="Source Code Pro"/>
                <a:sym typeface="Source Code Pro"/>
              </a:rPr>
              <a:t>Be sure to include</a:t>
            </a:r>
            <a:endParaRPr sz="1800" b="1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Source Code Pro"/>
              <a:buChar char="●"/>
            </a:pPr>
            <a:r>
              <a:rPr lang="en" sz="1800" b="1">
                <a:latin typeface="Source Code Pro"/>
                <a:ea typeface="Source Code Pro"/>
                <a:cs typeface="Source Code Pro"/>
                <a:sym typeface="Source Code Pro"/>
              </a:rPr>
              <a:t>#PhysEdShoutOut</a:t>
            </a:r>
            <a:endParaRPr sz="1800" b="1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Source Code Pro"/>
              <a:buChar char="●"/>
            </a:pPr>
            <a:r>
              <a:rPr lang="en" sz="1800" b="1">
                <a:latin typeface="Source Code Pro"/>
                <a:ea typeface="Source Code Pro"/>
                <a:cs typeface="Source Code Pro"/>
                <a:sym typeface="Source Code Pro"/>
              </a:rPr>
              <a:t>#SHAPETeachOn</a:t>
            </a:r>
            <a:endParaRPr sz="1800" b="1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77" name="Google Shape;177;p23"/>
          <p:cNvSpPr txBox="1"/>
          <p:nvPr/>
        </p:nvSpPr>
        <p:spPr>
          <a:xfrm rot="-5400000">
            <a:off x="7107850" y="1415025"/>
            <a:ext cx="41070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#PhysEdShoutOut</a:t>
            </a:r>
            <a:endParaRPr sz="33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300" b="1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1825" y="-538500"/>
            <a:ext cx="9464047" cy="5782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9325" y="-343584"/>
            <a:ext cx="7843200" cy="5545146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4"/>
          <p:cNvSpPr txBox="1"/>
          <p:nvPr/>
        </p:nvSpPr>
        <p:spPr>
          <a:xfrm>
            <a:off x="1377475" y="1230925"/>
            <a:ext cx="2344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Source Code Pro"/>
                <a:ea typeface="Source Code Pro"/>
                <a:cs typeface="Source Code Pro"/>
                <a:sym typeface="Source Code Pro"/>
              </a:rPr>
              <a:t>Challenge #4</a:t>
            </a:r>
            <a:endParaRPr sz="2000" b="1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85" name="Google Shape;185;p24"/>
          <p:cNvSpPr txBox="1"/>
          <p:nvPr/>
        </p:nvSpPr>
        <p:spPr>
          <a:xfrm>
            <a:off x="1377475" y="2048400"/>
            <a:ext cx="66969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latin typeface="Source Code Pro"/>
                <a:ea typeface="Source Code Pro"/>
                <a:cs typeface="Source Code Pro"/>
                <a:sym typeface="Source Code Pro"/>
              </a:rPr>
              <a:t>As colleagues we need to lift up our teammates. Give a teacher at your school a shout out for TAW!!!</a:t>
            </a:r>
            <a:endParaRPr sz="2700" b="1"/>
          </a:p>
        </p:txBody>
      </p:sp>
      <p:pic>
        <p:nvPicPr>
          <p:cNvPr id="186" name="Google Shape;186;p24">
            <a:hlinkClick r:id="rId5" action="ppaction://hlinksldjump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5900" y="-91951"/>
            <a:ext cx="752025" cy="62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382000" y="4129725"/>
            <a:ext cx="866775" cy="101377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4"/>
          <p:cNvSpPr txBox="1"/>
          <p:nvPr/>
        </p:nvSpPr>
        <p:spPr>
          <a:xfrm rot="-5400000">
            <a:off x="-1122875" y="1945538"/>
            <a:ext cx="34827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#SHAPETeachOn</a:t>
            </a:r>
            <a:endParaRPr sz="33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300" b="1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89" name="Google Shape;189;p24"/>
          <p:cNvSpPr txBox="1"/>
          <p:nvPr/>
        </p:nvSpPr>
        <p:spPr>
          <a:xfrm>
            <a:off x="5259950" y="3322675"/>
            <a:ext cx="27675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Source Code Pro"/>
                <a:ea typeface="Source Code Pro"/>
                <a:cs typeface="Source Code Pro"/>
                <a:sym typeface="Source Code Pro"/>
              </a:rPr>
              <a:t>Be sure to include</a:t>
            </a:r>
            <a:endParaRPr sz="1800" b="1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Source Code Pro"/>
              <a:buChar char="●"/>
            </a:pPr>
            <a:r>
              <a:rPr lang="en" sz="1800" b="1">
                <a:latin typeface="Source Code Pro"/>
                <a:ea typeface="Source Code Pro"/>
                <a:cs typeface="Source Code Pro"/>
                <a:sym typeface="Source Code Pro"/>
              </a:rPr>
              <a:t>#PhysEdShoutOut</a:t>
            </a:r>
            <a:endParaRPr sz="1800" b="1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Source Code Pro"/>
              <a:buChar char="●"/>
            </a:pPr>
            <a:r>
              <a:rPr lang="en" sz="1800" b="1">
                <a:latin typeface="Source Code Pro"/>
                <a:ea typeface="Source Code Pro"/>
                <a:cs typeface="Source Code Pro"/>
                <a:sym typeface="Source Code Pro"/>
              </a:rPr>
              <a:t>#SHAPETeachOn</a:t>
            </a:r>
            <a:endParaRPr sz="1800" b="1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90" name="Google Shape;190;p24"/>
          <p:cNvSpPr txBox="1"/>
          <p:nvPr/>
        </p:nvSpPr>
        <p:spPr>
          <a:xfrm rot="-5400000">
            <a:off x="7107850" y="1415025"/>
            <a:ext cx="41070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#PhysEdShoutOut</a:t>
            </a:r>
            <a:endParaRPr sz="33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300" b="1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1825" y="-538500"/>
            <a:ext cx="9464047" cy="5782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7225" y="-343584"/>
            <a:ext cx="7843200" cy="5545146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5"/>
          <p:cNvSpPr txBox="1"/>
          <p:nvPr/>
        </p:nvSpPr>
        <p:spPr>
          <a:xfrm>
            <a:off x="1377475" y="1230925"/>
            <a:ext cx="2241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Source Code Pro"/>
                <a:ea typeface="Source Code Pro"/>
                <a:cs typeface="Source Code Pro"/>
                <a:sym typeface="Source Code Pro"/>
              </a:rPr>
              <a:t>Challenge #5</a:t>
            </a:r>
            <a:endParaRPr sz="2000" b="1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98" name="Google Shape;198;p25"/>
          <p:cNvSpPr txBox="1"/>
          <p:nvPr/>
        </p:nvSpPr>
        <p:spPr>
          <a:xfrm>
            <a:off x="1451325" y="1723513"/>
            <a:ext cx="6755400" cy="25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latin typeface="Source Code Pro"/>
                <a:ea typeface="Source Code Pro"/>
                <a:cs typeface="Source Code Pro"/>
                <a:sym typeface="Source Code Pro"/>
              </a:rPr>
              <a:t>What does teaching mean to you? Share why you got started and why you still work so hard each day with you family, friends, and/or colleagues!</a:t>
            </a:r>
            <a:endParaRPr sz="2700" b="1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99" name="Google Shape;199;p25">
            <a:hlinkClick r:id="rId5" action="ppaction://hlinksldjump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5900" y="-91951"/>
            <a:ext cx="752025" cy="62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382000" y="4129725"/>
            <a:ext cx="866775" cy="101377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5"/>
          <p:cNvSpPr txBox="1"/>
          <p:nvPr/>
        </p:nvSpPr>
        <p:spPr>
          <a:xfrm rot="-5400000">
            <a:off x="-1122875" y="1945538"/>
            <a:ext cx="34827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#SHAPETeachOn</a:t>
            </a:r>
            <a:endParaRPr sz="33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300" b="1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02" name="Google Shape;202;p25"/>
          <p:cNvSpPr txBox="1"/>
          <p:nvPr/>
        </p:nvSpPr>
        <p:spPr>
          <a:xfrm>
            <a:off x="5488550" y="3551275"/>
            <a:ext cx="27675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Source Code Pro"/>
                <a:ea typeface="Source Code Pro"/>
                <a:cs typeface="Source Code Pro"/>
                <a:sym typeface="Source Code Pro"/>
              </a:rPr>
              <a:t>Be sure to include</a:t>
            </a:r>
            <a:endParaRPr sz="1800" b="1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Source Code Pro"/>
              <a:buChar char="●"/>
            </a:pPr>
            <a:r>
              <a:rPr lang="en" sz="1800" b="1">
                <a:latin typeface="Source Code Pro"/>
                <a:ea typeface="Source Code Pro"/>
                <a:cs typeface="Source Code Pro"/>
                <a:sym typeface="Source Code Pro"/>
              </a:rPr>
              <a:t>#PhysEdShoutOut</a:t>
            </a:r>
            <a:endParaRPr sz="1800" b="1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Source Code Pro"/>
              <a:buChar char="●"/>
            </a:pPr>
            <a:r>
              <a:rPr lang="en" sz="1800" b="1">
                <a:latin typeface="Source Code Pro"/>
                <a:ea typeface="Source Code Pro"/>
                <a:cs typeface="Source Code Pro"/>
                <a:sym typeface="Source Code Pro"/>
              </a:rPr>
              <a:t>#SHAPETeachOn</a:t>
            </a:r>
            <a:endParaRPr sz="1800" b="1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03" name="Google Shape;203;p25"/>
          <p:cNvSpPr txBox="1"/>
          <p:nvPr/>
        </p:nvSpPr>
        <p:spPr>
          <a:xfrm rot="-5400000">
            <a:off x="7107850" y="1415025"/>
            <a:ext cx="41070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#PhysEdShoutOut</a:t>
            </a:r>
            <a:endParaRPr sz="33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300" b="1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0838F"/>
      </a:accent5>
      <a:accent6>
        <a:srgbClr val="F8E71C"/>
      </a:accent6>
      <a:hlink>
        <a:srgbClr val="00838F"/>
      </a:hlink>
      <a:folHlink>
        <a:srgbClr val="00838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</Words>
  <Application>Microsoft Office PowerPoint</Application>
  <PresentationFormat>On-screen Show (16:9)</PresentationFormat>
  <Paragraphs>35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Source Code Pro</vt:lpstr>
      <vt:lpstr>Oswald</vt:lpstr>
      <vt:lpstr>Modern Writer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Kevin</cp:lastModifiedBy>
  <cp:revision>1</cp:revision>
  <dcterms:modified xsi:type="dcterms:W3CDTF">2021-05-02T16:42:54Z</dcterms:modified>
</cp:coreProperties>
</file>